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400">
                <a:latin typeface="Noto Serif CJK SC"/>
              </a:rPr>
              <a:t>每日时事专刊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3000">
                <a:latin typeface="Noto Serif CJK SC"/>
              </a:rPr>
              <a:t>2026年04月28日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800000"/>
                </a:solidFill>
                <a:latin typeface="Noto Serif CJK SC"/>
              </a:rPr>
              <a:t>In Iran, Cheetah Sightings Offer Rare Spots of Hope Amid War (Translated to Chinese)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rPr sz="1800">
                <a:solidFill>
                  <a:srgbClr val="333333"/>
                </a:solidFill>
                <a:latin typeface="Noto Serif CJK SC"/>
              </a:rPr>
              <a:t>Conservationists say they have recorded several new adult and cub Asiatic cheetahs, a critically endangered subspecies found only in Iran. (Translated to Chinese)</a:t>
            </a:r>
          </a:p>
          <a:p>
            <a:r>
              <a:rPr sz="1200">
                <a:solidFill>
                  <a:srgbClr val="666666"/>
                </a:solidFill>
                <a:latin typeface="Noto Serif CJK SC"/>
              </a:rPr>
              <a:t>来源: NYT World | 原文链接: https://www.nytimes.com/2026/04/28/world/middleeast/iran-cheetah-sightings-war.html</a:t>
            </a:r>
          </a:p>
        </p:txBody>
      </p:sp>
      <p:pic>
        <p:nvPicPr>
          <p:cNvPr id="4" name="Picture 3" descr="pptx_news_0_70b04ccda1b1765f57e404754f23db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86000"/>
            <a:ext cx="3657600" cy="36555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800000"/>
                </a:solidFill>
                <a:latin typeface="Noto Serif CJK SC"/>
              </a:rPr>
              <a:t>Death toll after train crash near Indonesia’s Jakarta rises to 14 (Translated to Chinese)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rPr sz="1800">
                <a:solidFill>
                  <a:srgbClr val="333333"/>
                </a:solidFill>
                <a:latin typeface="Noto Serif CJK SC"/>
              </a:rPr>
              <a:t>The head of the national rescue agency says efforts continue to remove people trapped in wreckage. (Translated to Chinese)</a:t>
            </a:r>
          </a:p>
          <a:p>
            <a:r>
              <a:rPr sz="1200">
                <a:solidFill>
                  <a:srgbClr val="666666"/>
                </a:solidFill>
                <a:latin typeface="Noto Serif CJK SC"/>
              </a:rPr>
              <a:t>来源: Al Jazeera | 原文链接: https://www.aljazeera.com/news/2026/4/28/five-killed-in-train-crash-near-indonesias-jakarta-rescue-efforts-ongoing?traffic_source=rss</a:t>
            </a:r>
          </a:p>
        </p:txBody>
      </p:sp>
      <p:pic>
        <p:nvPicPr>
          <p:cNvPr id="4" name="Picture 3" descr="pptx_placeholder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86000"/>
            <a:ext cx="36576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>
                <a:solidFill>
                  <a:srgbClr val="800000"/>
                </a:solidFill>
                <a:latin typeface="Noto Serif CJK SC"/>
              </a:rPr>
              <a:t>今日新闻总结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rPr sz="1800">
                <a:solidFill>
                  <a:srgbClr val="333333"/>
                </a:solidFill>
                <a:latin typeface="Noto Serif CJK SC"/>
              </a:rPr>
              <a:t>今日主要新闻概述：\n• In Iran, Cheetah Sightings Offer Rare Spots of Hope Amid War (Translated to Chinese)\n• Death toll after train crash near Indonesia’s Jakarta rises to 14 (Translated to Chinese)\n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